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99" d="100"/>
          <a:sy n="99" d="100"/>
        </p:scale>
        <p:origin x="19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3303C-DAEE-4381-AD8C-65B5038D84B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8F61600-F308-4478-A6F6-749738E44F2F}">
      <dgm:prSet/>
      <dgm:spPr/>
      <dgm:t>
        <a:bodyPr/>
        <a:lstStyle/>
        <a:p>
          <a:r>
            <a:rPr lang="en-US"/>
            <a:t>Muscular VSD</a:t>
          </a:r>
        </a:p>
      </dgm:t>
    </dgm:pt>
    <dgm:pt modelId="{B76DD701-C26D-46F4-8426-341A40E33490}" type="parTrans" cxnId="{5CDF1207-C0FE-4497-AE97-E3BE1702C7FF}">
      <dgm:prSet/>
      <dgm:spPr/>
      <dgm:t>
        <a:bodyPr/>
        <a:lstStyle/>
        <a:p>
          <a:endParaRPr lang="en-US"/>
        </a:p>
      </dgm:t>
    </dgm:pt>
    <dgm:pt modelId="{8067CCDD-9B88-47E5-BABF-E9AAAFD2112C}" type="sibTrans" cxnId="{5CDF1207-C0FE-4497-AE97-E3BE1702C7FF}">
      <dgm:prSet/>
      <dgm:spPr/>
      <dgm:t>
        <a:bodyPr/>
        <a:lstStyle/>
        <a:p>
          <a:endParaRPr lang="en-US"/>
        </a:p>
      </dgm:t>
    </dgm:pt>
    <dgm:pt modelId="{5ABDD63D-40C5-4D21-8895-93A134C82EBF}">
      <dgm:prSet/>
      <dgm:spPr/>
      <dgm:t>
        <a:bodyPr/>
        <a:lstStyle/>
        <a:p>
          <a:r>
            <a:rPr lang="en-US"/>
            <a:t>Perimemberanous VSD</a:t>
          </a:r>
        </a:p>
      </dgm:t>
    </dgm:pt>
    <dgm:pt modelId="{8515EEA4-0A75-4573-AB72-16B7A6B7CB32}" type="parTrans" cxnId="{26DB90CF-2B88-4A83-83D0-4978B80C6D1D}">
      <dgm:prSet/>
      <dgm:spPr/>
      <dgm:t>
        <a:bodyPr/>
        <a:lstStyle/>
        <a:p>
          <a:endParaRPr lang="en-US"/>
        </a:p>
      </dgm:t>
    </dgm:pt>
    <dgm:pt modelId="{19AC185F-9C10-4DDB-A163-BA34632438E8}" type="sibTrans" cxnId="{26DB90CF-2B88-4A83-83D0-4978B80C6D1D}">
      <dgm:prSet/>
      <dgm:spPr/>
      <dgm:t>
        <a:bodyPr/>
        <a:lstStyle/>
        <a:p>
          <a:endParaRPr lang="en-US"/>
        </a:p>
      </dgm:t>
    </dgm:pt>
    <dgm:pt modelId="{DE81D7E2-B3DD-184D-B61D-224D2F6CA797}" type="pres">
      <dgm:prSet presAssocID="{D203303C-DAEE-4381-AD8C-65B5038D84B8}" presName="linear" presStyleCnt="0">
        <dgm:presLayoutVars>
          <dgm:animLvl val="lvl"/>
          <dgm:resizeHandles val="exact"/>
        </dgm:presLayoutVars>
      </dgm:prSet>
      <dgm:spPr/>
    </dgm:pt>
    <dgm:pt modelId="{9A5582BB-78FB-B84C-95E8-4C15E8687EBD}" type="pres">
      <dgm:prSet presAssocID="{98F61600-F308-4478-A6F6-749738E44F2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A654DEF-4D7B-484F-9697-C3804E9058C6}" type="pres">
      <dgm:prSet presAssocID="{8067CCDD-9B88-47E5-BABF-E9AAAFD2112C}" presName="spacer" presStyleCnt="0"/>
      <dgm:spPr/>
    </dgm:pt>
    <dgm:pt modelId="{777C171C-A79D-0149-B6C9-D717FC257D73}" type="pres">
      <dgm:prSet presAssocID="{5ABDD63D-40C5-4D21-8895-93A134C82EB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CDF1207-C0FE-4497-AE97-E3BE1702C7FF}" srcId="{D203303C-DAEE-4381-AD8C-65B5038D84B8}" destId="{98F61600-F308-4478-A6F6-749738E44F2F}" srcOrd="0" destOrd="0" parTransId="{B76DD701-C26D-46F4-8426-341A40E33490}" sibTransId="{8067CCDD-9B88-47E5-BABF-E9AAAFD2112C}"/>
    <dgm:cxn modelId="{5F11D323-E12B-8846-B94E-3614C5C7D3CE}" type="presOf" srcId="{5ABDD63D-40C5-4D21-8895-93A134C82EBF}" destId="{777C171C-A79D-0149-B6C9-D717FC257D73}" srcOrd="0" destOrd="0" presId="urn:microsoft.com/office/officeart/2005/8/layout/vList2"/>
    <dgm:cxn modelId="{09743789-8D52-B345-A05D-D51CA83D459F}" type="presOf" srcId="{98F61600-F308-4478-A6F6-749738E44F2F}" destId="{9A5582BB-78FB-B84C-95E8-4C15E8687EBD}" srcOrd="0" destOrd="0" presId="urn:microsoft.com/office/officeart/2005/8/layout/vList2"/>
    <dgm:cxn modelId="{F3E4D38D-788F-0F4C-9952-F2AD5F3DD6F2}" type="presOf" srcId="{D203303C-DAEE-4381-AD8C-65B5038D84B8}" destId="{DE81D7E2-B3DD-184D-B61D-224D2F6CA797}" srcOrd="0" destOrd="0" presId="urn:microsoft.com/office/officeart/2005/8/layout/vList2"/>
    <dgm:cxn modelId="{26DB90CF-2B88-4A83-83D0-4978B80C6D1D}" srcId="{D203303C-DAEE-4381-AD8C-65B5038D84B8}" destId="{5ABDD63D-40C5-4D21-8895-93A134C82EBF}" srcOrd="1" destOrd="0" parTransId="{8515EEA4-0A75-4573-AB72-16B7A6B7CB32}" sibTransId="{19AC185F-9C10-4DDB-A163-BA34632438E8}"/>
    <dgm:cxn modelId="{E7AD966C-77BC-F84E-A5EA-E2BB2D030EF6}" type="presParOf" srcId="{DE81D7E2-B3DD-184D-B61D-224D2F6CA797}" destId="{9A5582BB-78FB-B84C-95E8-4C15E8687EBD}" srcOrd="0" destOrd="0" presId="urn:microsoft.com/office/officeart/2005/8/layout/vList2"/>
    <dgm:cxn modelId="{8F536B0F-BCF9-CD49-871A-4B5BA483A7EC}" type="presParOf" srcId="{DE81D7E2-B3DD-184D-B61D-224D2F6CA797}" destId="{EA654DEF-4D7B-484F-9697-C3804E9058C6}" srcOrd="1" destOrd="0" presId="urn:microsoft.com/office/officeart/2005/8/layout/vList2"/>
    <dgm:cxn modelId="{FF8B8605-7E96-114F-83F6-9E1560A57907}" type="presParOf" srcId="{DE81D7E2-B3DD-184D-B61D-224D2F6CA797}" destId="{777C171C-A79D-0149-B6C9-D717FC257D7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309F3-CB5B-4605-BAEB-531139197E0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A19C55-5BA2-41C5-8E47-A42F1A7A9884}">
      <dgm:prSet/>
      <dgm:spPr/>
      <dgm:t>
        <a:bodyPr/>
        <a:lstStyle/>
        <a:p>
          <a:r>
            <a:rPr lang="en-US"/>
            <a:t>Pinkish type</a:t>
          </a:r>
        </a:p>
      </dgm:t>
    </dgm:pt>
    <dgm:pt modelId="{90CB9751-140E-4D64-B648-BF566B6C71C1}" type="parTrans" cxnId="{E8FCF421-0B9E-41CA-908D-73E765DE42A9}">
      <dgm:prSet/>
      <dgm:spPr/>
      <dgm:t>
        <a:bodyPr/>
        <a:lstStyle/>
        <a:p>
          <a:endParaRPr lang="en-US"/>
        </a:p>
      </dgm:t>
    </dgm:pt>
    <dgm:pt modelId="{DE1AE2DE-F41F-449C-92D3-73CF410B0CD6}" type="sibTrans" cxnId="{E8FCF421-0B9E-41CA-908D-73E765DE42A9}">
      <dgm:prSet/>
      <dgm:spPr/>
      <dgm:t>
        <a:bodyPr/>
        <a:lstStyle/>
        <a:p>
          <a:endParaRPr lang="en-US"/>
        </a:p>
      </dgm:t>
    </dgm:pt>
    <dgm:pt modelId="{E88C3767-14B3-443A-943D-8AD2424F29D4}">
      <dgm:prSet/>
      <dgm:spPr/>
      <dgm:t>
        <a:bodyPr/>
        <a:lstStyle/>
        <a:p>
          <a:r>
            <a:rPr lang="en-US"/>
            <a:t>Bluesh type</a:t>
          </a:r>
        </a:p>
      </dgm:t>
    </dgm:pt>
    <dgm:pt modelId="{C11694B0-4832-443D-864A-ADF92334BF74}" type="parTrans" cxnId="{1119AFF1-259C-4490-B42C-544A057DA81D}">
      <dgm:prSet/>
      <dgm:spPr/>
      <dgm:t>
        <a:bodyPr/>
        <a:lstStyle/>
        <a:p>
          <a:endParaRPr lang="en-US"/>
        </a:p>
      </dgm:t>
    </dgm:pt>
    <dgm:pt modelId="{45AF4739-E52F-4162-821F-9D55C62AEA36}" type="sibTrans" cxnId="{1119AFF1-259C-4490-B42C-544A057DA81D}">
      <dgm:prSet/>
      <dgm:spPr/>
      <dgm:t>
        <a:bodyPr/>
        <a:lstStyle/>
        <a:p>
          <a:endParaRPr lang="en-US"/>
        </a:p>
      </dgm:t>
    </dgm:pt>
    <dgm:pt modelId="{FA51B149-C5E9-7044-9ABE-6DBFB774BFA8}" type="pres">
      <dgm:prSet presAssocID="{602309F3-CB5B-4605-BAEB-531139197E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62C857-2C52-284A-A74D-60837EFAF000}" type="pres">
      <dgm:prSet presAssocID="{85A19C55-5BA2-41C5-8E47-A42F1A7A9884}" presName="hierRoot1" presStyleCnt="0"/>
      <dgm:spPr/>
    </dgm:pt>
    <dgm:pt modelId="{FAAA3821-8877-AA42-BFBF-A46D92DC6112}" type="pres">
      <dgm:prSet presAssocID="{85A19C55-5BA2-41C5-8E47-A42F1A7A9884}" presName="composite" presStyleCnt="0"/>
      <dgm:spPr/>
    </dgm:pt>
    <dgm:pt modelId="{AFE2A245-0D05-854B-ADB4-577D8FB0E54D}" type="pres">
      <dgm:prSet presAssocID="{85A19C55-5BA2-41C5-8E47-A42F1A7A9884}" presName="background" presStyleLbl="node0" presStyleIdx="0" presStyleCnt="2"/>
      <dgm:spPr/>
    </dgm:pt>
    <dgm:pt modelId="{D54939F0-939E-E745-AA59-2107F8004AE3}" type="pres">
      <dgm:prSet presAssocID="{85A19C55-5BA2-41C5-8E47-A42F1A7A9884}" presName="text" presStyleLbl="fgAcc0" presStyleIdx="0" presStyleCnt="2">
        <dgm:presLayoutVars>
          <dgm:chPref val="3"/>
        </dgm:presLayoutVars>
      </dgm:prSet>
      <dgm:spPr/>
    </dgm:pt>
    <dgm:pt modelId="{DEA90B92-9AFD-564F-AE90-37E74D294962}" type="pres">
      <dgm:prSet presAssocID="{85A19C55-5BA2-41C5-8E47-A42F1A7A9884}" presName="hierChild2" presStyleCnt="0"/>
      <dgm:spPr/>
    </dgm:pt>
    <dgm:pt modelId="{70F3A741-FA22-2842-8018-1AB109CBDBAA}" type="pres">
      <dgm:prSet presAssocID="{E88C3767-14B3-443A-943D-8AD2424F29D4}" presName="hierRoot1" presStyleCnt="0"/>
      <dgm:spPr/>
    </dgm:pt>
    <dgm:pt modelId="{A0ECC984-02BF-C64A-99C2-06372D883693}" type="pres">
      <dgm:prSet presAssocID="{E88C3767-14B3-443A-943D-8AD2424F29D4}" presName="composite" presStyleCnt="0"/>
      <dgm:spPr/>
    </dgm:pt>
    <dgm:pt modelId="{F7DF5C87-FCBF-E44C-BAD3-491941AAE748}" type="pres">
      <dgm:prSet presAssocID="{E88C3767-14B3-443A-943D-8AD2424F29D4}" presName="background" presStyleLbl="node0" presStyleIdx="1" presStyleCnt="2"/>
      <dgm:spPr/>
    </dgm:pt>
    <dgm:pt modelId="{A8AF24D9-F6A7-1149-A82E-7C59B1711B70}" type="pres">
      <dgm:prSet presAssocID="{E88C3767-14B3-443A-943D-8AD2424F29D4}" presName="text" presStyleLbl="fgAcc0" presStyleIdx="1" presStyleCnt="2">
        <dgm:presLayoutVars>
          <dgm:chPref val="3"/>
        </dgm:presLayoutVars>
      </dgm:prSet>
      <dgm:spPr/>
    </dgm:pt>
    <dgm:pt modelId="{5F690FDF-CC84-3D4D-BB65-09B2FFCFBD75}" type="pres">
      <dgm:prSet presAssocID="{E88C3767-14B3-443A-943D-8AD2424F29D4}" presName="hierChild2" presStyleCnt="0"/>
      <dgm:spPr/>
    </dgm:pt>
  </dgm:ptLst>
  <dgm:cxnLst>
    <dgm:cxn modelId="{E8FCF421-0B9E-41CA-908D-73E765DE42A9}" srcId="{602309F3-CB5B-4605-BAEB-531139197E09}" destId="{85A19C55-5BA2-41C5-8E47-A42F1A7A9884}" srcOrd="0" destOrd="0" parTransId="{90CB9751-140E-4D64-B648-BF566B6C71C1}" sibTransId="{DE1AE2DE-F41F-449C-92D3-73CF410B0CD6}"/>
    <dgm:cxn modelId="{75295A38-4563-AB49-B410-6DC4A39D31E1}" type="presOf" srcId="{85A19C55-5BA2-41C5-8E47-A42F1A7A9884}" destId="{D54939F0-939E-E745-AA59-2107F8004AE3}" srcOrd="0" destOrd="0" presId="urn:microsoft.com/office/officeart/2005/8/layout/hierarchy1"/>
    <dgm:cxn modelId="{EF379466-C5BE-9447-B18E-87B72EEA4030}" type="presOf" srcId="{602309F3-CB5B-4605-BAEB-531139197E09}" destId="{FA51B149-C5E9-7044-9ABE-6DBFB774BFA8}" srcOrd="0" destOrd="0" presId="urn:microsoft.com/office/officeart/2005/8/layout/hierarchy1"/>
    <dgm:cxn modelId="{F72C2ACB-D96F-604F-9428-63CCA4106C0E}" type="presOf" srcId="{E88C3767-14B3-443A-943D-8AD2424F29D4}" destId="{A8AF24D9-F6A7-1149-A82E-7C59B1711B70}" srcOrd="0" destOrd="0" presId="urn:microsoft.com/office/officeart/2005/8/layout/hierarchy1"/>
    <dgm:cxn modelId="{1119AFF1-259C-4490-B42C-544A057DA81D}" srcId="{602309F3-CB5B-4605-BAEB-531139197E09}" destId="{E88C3767-14B3-443A-943D-8AD2424F29D4}" srcOrd="1" destOrd="0" parTransId="{C11694B0-4832-443D-864A-ADF92334BF74}" sibTransId="{45AF4739-E52F-4162-821F-9D55C62AEA36}"/>
    <dgm:cxn modelId="{F9C62DAE-D63E-0A4E-96E5-1C7C1F89533B}" type="presParOf" srcId="{FA51B149-C5E9-7044-9ABE-6DBFB774BFA8}" destId="{2462C857-2C52-284A-A74D-60837EFAF000}" srcOrd="0" destOrd="0" presId="urn:microsoft.com/office/officeart/2005/8/layout/hierarchy1"/>
    <dgm:cxn modelId="{4AA1AE07-04DB-5C4A-AFC3-90458A981628}" type="presParOf" srcId="{2462C857-2C52-284A-A74D-60837EFAF000}" destId="{FAAA3821-8877-AA42-BFBF-A46D92DC6112}" srcOrd="0" destOrd="0" presId="urn:microsoft.com/office/officeart/2005/8/layout/hierarchy1"/>
    <dgm:cxn modelId="{0A7AD7DA-567F-E24E-B1E3-61AD407DD553}" type="presParOf" srcId="{FAAA3821-8877-AA42-BFBF-A46D92DC6112}" destId="{AFE2A245-0D05-854B-ADB4-577D8FB0E54D}" srcOrd="0" destOrd="0" presId="urn:microsoft.com/office/officeart/2005/8/layout/hierarchy1"/>
    <dgm:cxn modelId="{FCCE2B06-77E1-0043-B4EE-3A02230EA5EB}" type="presParOf" srcId="{FAAA3821-8877-AA42-BFBF-A46D92DC6112}" destId="{D54939F0-939E-E745-AA59-2107F8004AE3}" srcOrd="1" destOrd="0" presId="urn:microsoft.com/office/officeart/2005/8/layout/hierarchy1"/>
    <dgm:cxn modelId="{9A41D920-AA09-264D-97C2-77F352D0EAB4}" type="presParOf" srcId="{2462C857-2C52-284A-A74D-60837EFAF000}" destId="{DEA90B92-9AFD-564F-AE90-37E74D294962}" srcOrd="1" destOrd="0" presId="urn:microsoft.com/office/officeart/2005/8/layout/hierarchy1"/>
    <dgm:cxn modelId="{F4CADD7E-E047-EA48-85B0-8E80C1DFEF1A}" type="presParOf" srcId="{FA51B149-C5E9-7044-9ABE-6DBFB774BFA8}" destId="{70F3A741-FA22-2842-8018-1AB109CBDBAA}" srcOrd="1" destOrd="0" presId="urn:microsoft.com/office/officeart/2005/8/layout/hierarchy1"/>
    <dgm:cxn modelId="{AED81C91-7089-5044-BE2E-5170B9399406}" type="presParOf" srcId="{70F3A741-FA22-2842-8018-1AB109CBDBAA}" destId="{A0ECC984-02BF-C64A-99C2-06372D883693}" srcOrd="0" destOrd="0" presId="urn:microsoft.com/office/officeart/2005/8/layout/hierarchy1"/>
    <dgm:cxn modelId="{1B405094-F345-F34F-B729-70BA5791E647}" type="presParOf" srcId="{A0ECC984-02BF-C64A-99C2-06372D883693}" destId="{F7DF5C87-FCBF-E44C-BAD3-491941AAE748}" srcOrd="0" destOrd="0" presId="urn:microsoft.com/office/officeart/2005/8/layout/hierarchy1"/>
    <dgm:cxn modelId="{4CE5D247-4A69-4C48-B1EA-4E7A3E44E82A}" type="presParOf" srcId="{A0ECC984-02BF-C64A-99C2-06372D883693}" destId="{A8AF24D9-F6A7-1149-A82E-7C59B1711B70}" srcOrd="1" destOrd="0" presId="urn:microsoft.com/office/officeart/2005/8/layout/hierarchy1"/>
    <dgm:cxn modelId="{0B229033-AFAF-D644-83AB-CAAD845CE0F2}" type="presParOf" srcId="{70F3A741-FA22-2842-8018-1AB109CBDBAA}" destId="{5F690FDF-CC84-3D4D-BB65-09B2FFCFBD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17DD9-F3A4-4C05-9637-0E1C8954EE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C56712-B598-4F96-B2EC-7697310DD8F5}">
      <dgm:prSet/>
      <dgm:spPr/>
      <dgm:t>
        <a:bodyPr/>
        <a:lstStyle/>
        <a:p>
          <a:r>
            <a:rPr lang="en-US"/>
            <a:t>Corrected TGA</a:t>
          </a:r>
        </a:p>
      </dgm:t>
    </dgm:pt>
    <dgm:pt modelId="{9E1D4A0D-C68B-45EE-9EDB-1C2990434087}" type="parTrans" cxnId="{1781F4D3-04F4-40EE-80A5-ABA1503BB957}">
      <dgm:prSet/>
      <dgm:spPr/>
      <dgm:t>
        <a:bodyPr/>
        <a:lstStyle/>
        <a:p>
          <a:endParaRPr lang="en-US"/>
        </a:p>
      </dgm:t>
    </dgm:pt>
    <dgm:pt modelId="{714C0EF5-4A62-43D4-B9F2-9F7671BA6F28}" type="sibTrans" cxnId="{1781F4D3-04F4-40EE-80A5-ABA1503BB957}">
      <dgm:prSet/>
      <dgm:spPr/>
      <dgm:t>
        <a:bodyPr/>
        <a:lstStyle/>
        <a:p>
          <a:endParaRPr lang="en-US"/>
        </a:p>
      </dgm:t>
    </dgm:pt>
    <dgm:pt modelId="{C9721736-8CEA-4AFB-A7B0-3B4FB387854D}">
      <dgm:prSet/>
      <dgm:spPr/>
      <dgm:t>
        <a:bodyPr/>
        <a:lstStyle/>
        <a:p>
          <a:r>
            <a:rPr lang="en-US"/>
            <a:t>Noncorrected TGA</a:t>
          </a:r>
        </a:p>
      </dgm:t>
    </dgm:pt>
    <dgm:pt modelId="{CC1813E6-8B59-4527-A0AF-01F850B04ADA}" type="parTrans" cxnId="{9159AA12-428A-4AC8-BFE8-89D569DF711F}">
      <dgm:prSet/>
      <dgm:spPr/>
      <dgm:t>
        <a:bodyPr/>
        <a:lstStyle/>
        <a:p>
          <a:endParaRPr lang="en-US"/>
        </a:p>
      </dgm:t>
    </dgm:pt>
    <dgm:pt modelId="{BA40C31C-55DF-4D9A-B067-F63745A6AE8C}" type="sibTrans" cxnId="{9159AA12-428A-4AC8-BFE8-89D569DF711F}">
      <dgm:prSet/>
      <dgm:spPr/>
      <dgm:t>
        <a:bodyPr/>
        <a:lstStyle/>
        <a:p>
          <a:endParaRPr lang="en-US"/>
        </a:p>
      </dgm:t>
    </dgm:pt>
    <dgm:pt modelId="{3F00951D-B9A4-4642-ACB0-F72039F86DCC}" type="pres">
      <dgm:prSet presAssocID="{43E17DD9-F3A4-4C05-9637-0E1C8954EE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B60A01-862C-9E42-A1D0-00BD260CB8DC}" type="pres">
      <dgm:prSet presAssocID="{9BC56712-B598-4F96-B2EC-7697310DD8F5}" presName="hierRoot1" presStyleCnt="0">
        <dgm:presLayoutVars>
          <dgm:hierBranch val="init"/>
        </dgm:presLayoutVars>
      </dgm:prSet>
      <dgm:spPr/>
    </dgm:pt>
    <dgm:pt modelId="{96EC1AF8-1161-3B48-9CBA-455B4A89AAC0}" type="pres">
      <dgm:prSet presAssocID="{9BC56712-B598-4F96-B2EC-7697310DD8F5}" presName="rootComposite1" presStyleCnt="0"/>
      <dgm:spPr/>
    </dgm:pt>
    <dgm:pt modelId="{E6CD0734-3AB1-1741-B75F-7E8630BB9747}" type="pres">
      <dgm:prSet presAssocID="{9BC56712-B598-4F96-B2EC-7697310DD8F5}" presName="rootText1" presStyleLbl="node0" presStyleIdx="0" presStyleCnt="2">
        <dgm:presLayoutVars>
          <dgm:chPref val="3"/>
        </dgm:presLayoutVars>
      </dgm:prSet>
      <dgm:spPr/>
    </dgm:pt>
    <dgm:pt modelId="{0E3A50B4-17DE-1C47-9648-744C8EA3A475}" type="pres">
      <dgm:prSet presAssocID="{9BC56712-B598-4F96-B2EC-7697310DD8F5}" presName="rootConnector1" presStyleLbl="node1" presStyleIdx="0" presStyleCnt="0"/>
      <dgm:spPr/>
    </dgm:pt>
    <dgm:pt modelId="{DF556E89-6A71-5344-A578-54A9F8DF5E6C}" type="pres">
      <dgm:prSet presAssocID="{9BC56712-B598-4F96-B2EC-7697310DD8F5}" presName="hierChild2" presStyleCnt="0"/>
      <dgm:spPr/>
    </dgm:pt>
    <dgm:pt modelId="{4EB10996-E688-9647-94A5-99EB3F38F64C}" type="pres">
      <dgm:prSet presAssocID="{9BC56712-B598-4F96-B2EC-7697310DD8F5}" presName="hierChild3" presStyleCnt="0"/>
      <dgm:spPr/>
    </dgm:pt>
    <dgm:pt modelId="{7BD9B2E7-6D7B-D94F-BEDC-125CC1337DFA}" type="pres">
      <dgm:prSet presAssocID="{C9721736-8CEA-4AFB-A7B0-3B4FB387854D}" presName="hierRoot1" presStyleCnt="0">
        <dgm:presLayoutVars>
          <dgm:hierBranch val="init"/>
        </dgm:presLayoutVars>
      </dgm:prSet>
      <dgm:spPr/>
    </dgm:pt>
    <dgm:pt modelId="{49A7EC09-1B82-4347-ADEF-024C16DF6448}" type="pres">
      <dgm:prSet presAssocID="{C9721736-8CEA-4AFB-A7B0-3B4FB387854D}" presName="rootComposite1" presStyleCnt="0"/>
      <dgm:spPr/>
    </dgm:pt>
    <dgm:pt modelId="{21C3C494-8849-704B-B8AB-E0CF054A34B4}" type="pres">
      <dgm:prSet presAssocID="{C9721736-8CEA-4AFB-A7B0-3B4FB387854D}" presName="rootText1" presStyleLbl="node0" presStyleIdx="1" presStyleCnt="2">
        <dgm:presLayoutVars>
          <dgm:chPref val="3"/>
        </dgm:presLayoutVars>
      </dgm:prSet>
      <dgm:spPr/>
    </dgm:pt>
    <dgm:pt modelId="{3F10D06D-E8F9-E34B-8C51-B20615664043}" type="pres">
      <dgm:prSet presAssocID="{C9721736-8CEA-4AFB-A7B0-3B4FB387854D}" presName="rootConnector1" presStyleLbl="node1" presStyleIdx="0" presStyleCnt="0"/>
      <dgm:spPr/>
    </dgm:pt>
    <dgm:pt modelId="{839A7C3B-FCD1-F045-9E16-A25A0AA08077}" type="pres">
      <dgm:prSet presAssocID="{C9721736-8CEA-4AFB-A7B0-3B4FB387854D}" presName="hierChild2" presStyleCnt="0"/>
      <dgm:spPr/>
    </dgm:pt>
    <dgm:pt modelId="{790676F7-6983-184F-8E62-8F6BD7FBA49E}" type="pres">
      <dgm:prSet presAssocID="{C9721736-8CEA-4AFB-A7B0-3B4FB387854D}" presName="hierChild3" presStyleCnt="0"/>
      <dgm:spPr/>
    </dgm:pt>
  </dgm:ptLst>
  <dgm:cxnLst>
    <dgm:cxn modelId="{51609908-83D4-6B43-8A6A-31600B186812}" type="presOf" srcId="{C9721736-8CEA-4AFB-A7B0-3B4FB387854D}" destId="{3F10D06D-E8F9-E34B-8C51-B20615664043}" srcOrd="1" destOrd="0" presId="urn:microsoft.com/office/officeart/2005/8/layout/orgChart1"/>
    <dgm:cxn modelId="{9159AA12-428A-4AC8-BFE8-89D569DF711F}" srcId="{43E17DD9-F3A4-4C05-9637-0E1C8954EE3E}" destId="{C9721736-8CEA-4AFB-A7B0-3B4FB387854D}" srcOrd="1" destOrd="0" parTransId="{CC1813E6-8B59-4527-A0AF-01F850B04ADA}" sibTransId="{BA40C31C-55DF-4D9A-B067-F63745A6AE8C}"/>
    <dgm:cxn modelId="{90C8751E-E38A-C24C-AF45-7EA4F71EDF9C}" type="presOf" srcId="{C9721736-8CEA-4AFB-A7B0-3B4FB387854D}" destId="{21C3C494-8849-704B-B8AB-E0CF054A34B4}" srcOrd="0" destOrd="0" presId="urn:microsoft.com/office/officeart/2005/8/layout/orgChart1"/>
    <dgm:cxn modelId="{DDD21E95-714F-E34E-927F-AC7CF1ADF95C}" type="presOf" srcId="{9BC56712-B598-4F96-B2EC-7697310DD8F5}" destId="{0E3A50B4-17DE-1C47-9648-744C8EA3A475}" srcOrd="1" destOrd="0" presId="urn:microsoft.com/office/officeart/2005/8/layout/orgChart1"/>
    <dgm:cxn modelId="{8A2C72D0-CBEF-9E4A-9E01-0B4A66AE52DB}" type="presOf" srcId="{43E17DD9-F3A4-4C05-9637-0E1C8954EE3E}" destId="{3F00951D-B9A4-4642-ACB0-F72039F86DCC}" srcOrd="0" destOrd="0" presId="urn:microsoft.com/office/officeart/2005/8/layout/orgChart1"/>
    <dgm:cxn modelId="{012530D3-5ACB-B34A-A100-010F9067D6E8}" type="presOf" srcId="{9BC56712-B598-4F96-B2EC-7697310DD8F5}" destId="{E6CD0734-3AB1-1741-B75F-7E8630BB9747}" srcOrd="0" destOrd="0" presId="urn:microsoft.com/office/officeart/2005/8/layout/orgChart1"/>
    <dgm:cxn modelId="{1781F4D3-04F4-40EE-80A5-ABA1503BB957}" srcId="{43E17DD9-F3A4-4C05-9637-0E1C8954EE3E}" destId="{9BC56712-B598-4F96-B2EC-7697310DD8F5}" srcOrd="0" destOrd="0" parTransId="{9E1D4A0D-C68B-45EE-9EDB-1C2990434087}" sibTransId="{714C0EF5-4A62-43D4-B9F2-9F7671BA6F28}"/>
    <dgm:cxn modelId="{54AD10B7-F9CD-B54F-BA72-E325EB8A52AD}" type="presParOf" srcId="{3F00951D-B9A4-4642-ACB0-F72039F86DCC}" destId="{A3B60A01-862C-9E42-A1D0-00BD260CB8DC}" srcOrd="0" destOrd="0" presId="urn:microsoft.com/office/officeart/2005/8/layout/orgChart1"/>
    <dgm:cxn modelId="{EAAE71DA-49B7-844A-A4EB-9E18EFC41B7B}" type="presParOf" srcId="{A3B60A01-862C-9E42-A1D0-00BD260CB8DC}" destId="{96EC1AF8-1161-3B48-9CBA-455B4A89AAC0}" srcOrd="0" destOrd="0" presId="urn:microsoft.com/office/officeart/2005/8/layout/orgChart1"/>
    <dgm:cxn modelId="{6C62A6EE-972C-7944-9646-94C4B9FF45E0}" type="presParOf" srcId="{96EC1AF8-1161-3B48-9CBA-455B4A89AAC0}" destId="{E6CD0734-3AB1-1741-B75F-7E8630BB9747}" srcOrd="0" destOrd="0" presId="urn:microsoft.com/office/officeart/2005/8/layout/orgChart1"/>
    <dgm:cxn modelId="{E3314B0B-D0FC-B14F-A922-6CF05337ECEF}" type="presParOf" srcId="{96EC1AF8-1161-3B48-9CBA-455B4A89AAC0}" destId="{0E3A50B4-17DE-1C47-9648-744C8EA3A475}" srcOrd="1" destOrd="0" presId="urn:microsoft.com/office/officeart/2005/8/layout/orgChart1"/>
    <dgm:cxn modelId="{2D102B3B-CAAE-FC4B-A72E-2D006380DE69}" type="presParOf" srcId="{A3B60A01-862C-9E42-A1D0-00BD260CB8DC}" destId="{DF556E89-6A71-5344-A578-54A9F8DF5E6C}" srcOrd="1" destOrd="0" presId="urn:microsoft.com/office/officeart/2005/8/layout/orgChart1"/>
    <dgm:cxn modelId="{1EDCED71-1F68-A64C-8784-1B3419185A33}" type="presParOf" srcId="{A3B60A01-862C-9E42-A1D0-00BD260CB8DC}" destId="{4EB10996-E688-9647-94A5-99EB3F38F64C}" srcOrd="2" destOrd="0" presId="urn:microsoft.com/office/officeart/2005/8/layout/orgChart1"/>
    <dgm:cxn modelId="{52C24BC5-F0E5-A547-A020-32BEF3E17AAE}" type="presParOf" srcId="{3F00951D-B9A4-4642-ACB0-F72039F86DCC}" destId="{7BD9B2E7-6D7B-D94F-BEDC-125CC1337DFA}" srcOrd="1" destOrd="0" presId="urn:microsoft.com/office/officeart/2005/8/layout/orgChart1"/>
    <dgm:cxn modelId="{6E711BA3-10DE-104C-854D-25F59DCEA52E}" type="presParOf" srcId="{7BD9B2E7-6D7B-D94F-BEDC-125CC1337DFA}" destId="{49A7EC09-1B82-4347-ADEF-024C16DF6448}" srcOrd="0" destOrd="0" presId="urn:microsoft.com/office/officeart/2005/8/layout/orgChart1"/>
    <dgm:cxn modelId="{57C28468-07CE-D04F-A220-2F1258B44AB2}" type="presParOf" srcId="{49A7EC09-1B82-4347-ADEF-024C16DF6448}" destId="{21C3C494-8849-704B-B8AB-E0CF054A34B4}" srcOrd="0" destOrd="0" presId="urn:microsoft.com/office/officeart/2005/8/layout/orgChart1"/>
    <dgm:cxn modelId="{0060A60A-A22F-CC44-9928-916602514A74}" type="presParOf" srcId="{49A7EC09-1B82-4347-ADEF-024C16DF6448}" destId="{3F10D06D-E8F9-E34B-8C51-B20615664043}" srcOrd="1" destOrd="0" presId="urn:microsoft.com/office/officeart/2005/8/layout/orgChart1"/>
    <dgm:cxn modelId="{108DE6A7-4344-5746-A002-5B59E4D81929}" type="presParOf" srcId="{7BD9B2E7-6D7B-D94F-BEDC-125CC1337DFA}" destId="{839A7C3B-FCD1-F045-9E16-A25A0AA08077}" srcOrd="1" destOrd="0" presId="urn:microsoft.com/office/officeart/2005/8/layout/orgChart1"/>
    <dgm:cxn modelId="{92B27A38-515B-9E46-B21A-AB72C4C4ACAA}" type="presParOf" srcId="{7BD9B2E7-6D7B-D94F-BEDC-125CC1337DFA}" destId="{790676F7-6983-184F-8E62-8F6BD7FBA4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66B40B-9BD8-4AB5-ADC0-F5D88814924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6E68794-204E-4843-B430-1D95B6F10D11}">
      <dgm:prSet/>
      <dgm:spPr/>
      <dgm:t>
        <a:bodyPr/>
        <a:lstStyle/>
        <a:p>
          <a:r>
            <a:rPr lang="en-US"/>
            <a:t>DOLV</a:t>
          </a:r>
        </a:p>
      </dgm:t>
    </dgm:pt>
    <dgm:pt modelId="{5867370A-7CA5-4C83-9677-84DCB991B5AC}" type="parTrans" cxnId="{165D1752-6CEE-4BA7-8381-33C8D27F0EDE}">
      <dgm:prSet/>
      <dgm:spPr/>
      <dgm:t>
        <a:bodyPr/>
        <a:lstStyle/>
        <a:p>
          <a:endParaRPr lang="en-US"/>
        </a:p>
      </dgm:t>
    </dgm:pt>
    <dgm:pt modelId="{C0C33E8D-7A2E-4D00-8D5B-96554118614B}" type="sibTrans" cxnId="{165D1752-6CEE-4BA7-8381-33C8D27F0EDE}">
      <dgm:prSet/>
      <dgm:spPr/>
      <dgm:t>
        <a:bodyPr/>
        <a:lstStyle/>
        <a:p>
          <a:endParaRPr lang="en-US"/>
        </a:p>
      </dgm:t>
    </dgm:pt>
    <dgm:pt modelId="{3EB277D6-FC1F-465E-A2E2-72A4E3A8D086}">
      <dgm:prSet/>
      <dgm:spPr/>
      <dgm:t>
        <a:bodyPr/>
        <a:lstStyle/>
        <a:p>
          <a:r>
            <a:rPr lang="en-US"/>
            <a:t>DORV</a:t>
          </a:r>
        </a:p>
      </dgm:t>
    </dgm:pt>
    <dgm:pt modelId="{8CCB51C8-ED8E-494E-A818-233C3C27E8B5}" type="parTrans" cxnId="{9FE5F53B-FA6E-44E1-B6FA-56801E8CB0BE}">
      <dgm:prSet/>
      <dgm:spPr/>
      <dgm:t>
        <a:bodyPr/>
        <a:lstStyle/>
        <a:p>
          <a:endParaRPr lang="en-US"/>
        </a:p>
      </dgm:t>
    </dgm:pt>
    <dgm:pt modelId="{4BF3D85B-01F3-4BDE-B76D-6FAE0B67BC40}" type="sibTrans" cxnId="{9FE5F53B-FA6E-44E1-B6FA-56801E8CB0BE}">
      <dgm:prSet/>
      <dgm:spPr/>
      <dgm:t>
        <a:bodyPr/>
        <a:lstStyle/>
        <a:p>
          <a:endParaRPr lang="en-US"/>
        </a:p>
      </dgm:t>
    </dgm:pt>
    <dgm:pt modelId="{3700D018-495C-844F-8BB0-B16F9241A910}" type="pres">
      <dgm:prSet presAssocID="{DE66B40B-9BD8-4AB5-ADC0-F5D888149243}" presName="linear" presStyleCnt="0">
        <dgm:presLayoutVars>
          <dgm:dir/>
          <dgm:animLvl val="lvl"/>
          <dgm:resizeHandles val="exact"/>
        </dgm:presLayoutVars>
      </dgm:prSet>
      <dgm:spPr/>
    </dgm:pt>
    <dgm:pt modelId="{1DDA56FE-1ED4-344A-B61E-62354CE89F2B}" type="pres">
      <dgm:prSet presAssocID="{A6E68794-204E-4843-B430-1D95B6F10D11}" presName="parentLin" presStyleCnt="0"/>
      <dgm:spPr/>
    </dgm:pt>
    <dgm:pt modelId="{D62EC8BC-299C-524D-9420-A8AE9669D488}" type="pres">
      <dgm:prSet presAssocID="{A6E68794-204E-4843-B430-1D95B6F10D11}" presName="parentLeftMargin" presStyleLbl="node1" presStyleIdx="0" presStyleCnt="2"/>
      <dgm:spPr/>
    </dgm:pt>
    <dgm:pt modelId="{0B152146-7672-1E4E-95CB-C29C4E751049}" type="pres">
      <dgm:prSet presAssocID="{A6E68794-204E-4843-B430-1D95B6F10D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A8CB8C0-A2B8-6F45-B3B8-CA55E2134045}" type="pres">
      <dgm:prSet presAssocID="{A6E68794-204E-4843-B430-1D95B6F10D11}" presName="negativeSpace" presStyleCnt="0"/>
      <dgm:spPr/>
    </dgm:pt>
    <dgm:pt modelId="{0C8CBCB3-C840-6C41-B7ED-B02C735EFA5A}" type="pres">
      <dgm:prSet presAssocID="{A6E68794-204E-4843-B430-1D95B6F10D11}" presName="childText" presStyleLbl="conFgAcc1" presStyleIdx="0" presStyleCnt="2">
        <dgm:presLayoutVars>
          <dgm:bulletEnabled val="1"/>
        </dgm:presLayoutVars>
      </dgm:prSet>
      <dgm:spPr/>
    </dgm:pt>
    <dgm:pt modelId="{609FA09F-C3CE-5C4D-8ED4-4DE72ED41292}" type="pres">
      <dgm:prSet presAssocID="{C0C33E8D-7A2E-4D00-8D5B-96554118614B}" presName="spaceBetweenRectangles" presStyleCnt="0"/>
      <dgm:spPr/>
    </dgm:pt>
    <dgm:pt modelId="{1EB2CF28-BACB-D341-8815-6B55EFEB8FFF}" type="pres">
      <dgm:prSet presAssocID="{3EB277D6-FC1F-465E-A2E2-72A4E3A8D086}" presName="parentLin" presStyleCnt="0"/>
      <dgm:spPr/>
    </dgm:pt>
    <dgm:pt modelId="{76D4624D-F348-094A-8906-921AC1D7F883}" type="pres">
      <dgm:prSet presAssocID="{3EB277D6-FC1F-465E-A2E2-72A4E3A8D086}" presName="parentLeftMargin" presStyleLbl="node1" presStyleIdx="0" presStyleCnt="2"/>
      <dgm:spPr/>
    </dgm:pt>
    <dgm:pt modelId="{E46C6AA9-223A-4043-906C-420252E74EE9}" type="pres">
      <dgm:prSet presAssocID="{3EB277D6-FC1F-465E-A2E2-72A4E3A8D08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9D06E6-E360-584F-97E5-4EFD90D505EE}" type="pres">
      <dgm:prSet presAssocID="{3EB277D6-FC1F-465E-A2E2-72A4E3A8D086}" presName="negativeSpace" presStyleCnt="0"/>
      <dgm:spPr/>
    </dgm:pt>
    <dgm:pt modelId="{8708801D-CFBE-6846-A0C2-66382BB333BE}" type="pres">
      <dgm:prSet presAssocID="{3EB277D6-FC1F-465E-A2E2-72A4E3A8D08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FE5F53B-FA6E-44E1-B6FA-56801E8CB0BE}" srcId="{DE66B40B-9BD8-4AB5-ADC0-F5D888149243}" destId="{3EB277D6-FC1F-465E-A2E2-72A4E3A8D086}" srcOrd="1" destOrd="0" parTransId="{8CCB51C8-ED8E-494E-A818-233C3C27E8B5}" sibTransId="{4BF3D85B-01F3-4BDE-B76D-6FAE0B67BC40}"/>
    <dgm:cxn modelId="{165D1752-6CEE-4BA7-8381-33C8D27F0EDE}" srcId="{DE66B40B-9BD8-4AB5-ADC0-F5D888149243}" destId="{A6E68794-204E-4843-B430-1D95B6F10D11}" srcOrd="0" destOrd="0" parTransId="{5867370A-7CA5-4C83-9677-84DCB991B5AC}" sibTransId="{C0C33E8D-7A2E-4D00-8D5B-96554118614B}"/>
    <dgm:cxn modelId="{D8853972-A055-D443-9382-6C81C98A8E71}" type="presOf" srcId="{DE66B40B-9BD8-4AB5-ADC0-F5D888149243}" destId="{3700D018-495C-844F-8BB0-B16F9241A910}" srcOrd="0" destOrd="0" presId="urn:microsoft.com/office/officeart/2005/8/layout/list1"/>
    <dgm:cxn modelId="{2C4ADE76-AFA0-2043-AA22-2FE8A784D682}" type="presOf" srcId="{A6E68794-204E-4843-B430-1D95B6F10D11}" destId="{0B152146-7672-1E4E-95CB-C29C4E751049}" srcOrd="1" destOrd="0" presId="urn:microsoft.com/office/officeart/2005/8/layout/list1"/>
    <dgm:cxn modelId="{7E91658C-63B9-9D4D-BA1E-D76917B393E0}" type="presOf" srcId="{3EB277D6-FC1F-465E-A2E2-72A4E3A8D086}" destId="{76D4624D-F348-094A-8906-921AC1D7F883}" srcOrd="0" destOrd="0" presId="urn:microsoft.com/office/officeart/2005/8/layout/list1"/>
    <dgm:cxn modelId="{D5B54297-34F3-BF40-A126-32A8CF593CEA}" type="presOf" srcId="{3EB277D6-FC1F-465E-A2E2-72A4E3A8D086}" destId="{E46C6AA9-223A-4043-906C-420252E74EE9}" srcOrd="1" destOrd="0" presId="urn:microsoft.com/office/officeart/2005/8/layout/list1"/>
    <dgm:cxn modelId="{F2DE39AE-71B5-1E41-9D0D-7B27738866C7}" type="presOf" srcId="{A6E68794-204E-4843-B430-1D95B6F10D11}" destId="{D62EC8BC-299C-524D-9420-A8AE9669D488}" srcOrd="0" destOrd="0" presId="urn:microsoft.com/office/officeart/2005/8/layout/list1"/>
    <dgm:cxn modelId="{94030553-B751-754F-98B7-0EEC417629FA}" type="presParOf" srcId="{3700D018-495C-844F-8BB0-B16F9241A910}" destId="{1DDA56FE-1ED4-344A-B61E-62354CE89F2B}" srcOrd="0" destOrd="0" presId="urn:microsoft.com/office/officeart/2005/8/layout/list1"/>
    <dgm:cxn modelId="{8096EC32-B7AE-0448-A4C0-EE143D8587F0}" type="presParOf" srcId="{1DDA56FE-1ED4-344A-B61E-62354CE89F2B}" destId="{D62EC8BC-299C-524D-9420-A8AE9669D488}" srcOrd="0" destOrd="0" presId="urn:microsoft.com/office/officeart/2005/8/layout/list1"/>
    <dgm:cxn modelId="{C40E6119-6FDB-CE4E-AB4B-FDAC0DEBDDC9}" type="presParOf" srcId="{1DDA56FE-1ED4-344A-B61E-62354CE89F2B}" destId="{0B152146-7672-1E4E-95CB-C29C4E751049}" srcOrd="1" destOrd="0" presId="urn:microsoft.com/office/officeart/2005/8/layout/list1"/>
    <dgm:cxn modelId="{44003CE2-74E0-2045-B71F-50DDB3A66F53}" type="presParOf" srcId="{3700D018-495C-844F-8BB0-B16F9241A910}" destId="{FA8CB8C0-A2B8-6F45-B3B8-CA55E2134045}" srcOrd="1" destOrd="0" presId="urn:microsoft.com/office/officeart/2005/8/layout/list1"/>
    <dgm:cxn modelId="{3DF2BB18-C6C5-6148-9FA6-94A3BC3200B0}" type="presParOf" srcId="{3700D018-495C-844F-8BB0-B16F9241A910}" destId="{0C8CBCB3-C840-6C41-B7ED-B02C735EFA5A}" srcOrd="2" destOrd="0" presId="urn:microsoft.com/office/officeart/2005/8/layout/list1"/>
    <dgm:cxn modelId="{7A71B636-5497-A44F-960D-9685ECD37071}" type="presParOf" srcId="{3700D018-495C-844F-8BB0-B16F9241A910}" destId="{609FA09F-C3CE-5C4D-8ED4-4DE72ED41292}" srcOrd="3" destOrd="0" presId="urn:microsoft.com/office/officeart/2005/8/layout/list1"/>
    <dgm:cxn modelId="{9845AC9D-B7F3-FB4C-B8C2-AFD2BCC78702}" type="presParOf" srcId="{3700D018-495C-844F-8BB0-B16F9241A910}" destId="{1EB2CF28-BACB-D341-8815-6B55EFEB8FFF}" srcOrd="4" destOrd="0" presId="urn:microsoft.com/office/officeart/2005/8/layout/list1"/>
    <dgm:cxn modelId="{564B481A-2754-B847-A740-B0C27B4A0F7D}" type="presParOf" srcId="{1EB2CF28-BACB-D341-8815-6B55EFEB8FFF}" destId="{76D4624D-F348-094A-8906-921AC1D7F883}" srcOrd="0" destOrd="0" presId="urn:microsoft.com/office/officeart/2005/8/layout/list1"/>
    <dgm:cxn modelId="{8B34B649-45CC-224B-B681-122DA610ED4E}" type="presParOf" srcId="{1EB2CF28-BACB-D341-8815-6B55EFEB8FFF}" destId="{E46C6AA9-223A-4043-906C-420252E74EE9}" srcOrd="1" destOrd="0" presId="urn:microsoft.com/office/officeart/2005/8/layout/list1"/>
    <dgm:cxn modelId="{0B412EC3-9676-2A4A-AC98-4C21DEEFA634}" type="presParOf" srcId="{3700D018-495C-844F-8BB0-B16F9241A910}" destId="{2A9D06E6-E360-584F-97E5-4EFD90D505EE}" srcOrd="5" destOrd="0" presId="urn:microsoft.com/office/officeart/2005/8/layout/list1"/>
    <dgm:cxn modelId="{53D9A512-E4E8-2B41-B60D-6B251FD98D7E}" type="presParOf" srcId="{3700D018-495C-844F-8BB0-B16F9241A910}" destId="{8708801D-CFBE-6846-A0C2-66382BB333B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582BB-78FB-B84C-95E8-4C15E8687EBD}">
      <dsp:nvSpPr>
        <dsp:cNvPr id="0" name=""/>
        <dsp:cNvSpPr/>
      </dsp:nvSpPr>
      <dsp:spPr>
        <a:xfrm>
          <a:off x="0" y="286351"/>
          <a:ext cx="6666833" cy="23556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Muscular VSD</a:t>
          </a:r>
        </a:p>
      </dsp:txBody>
      <dsp:txXfrm>
        <a:off x="114993" y="401344"/>
        <a:ext cx="6436847" cy="2125662"/>
      </dsp:txXfrm>
    </dsp:sp>
    <dsp:sp modelId="{777C171C-A79D-0149-B6C9-D717FC257D73}">
      <dsp:nvSpPr>
        <dsp:cNvPr id="0" name=""/>
        <dsp:cNvSpPr/>
      </dsp:nvSpPr>
      <dsp:spPr>
        <a:xfrm>
          <a:off x="0" y="2811920"/>
          <a:ext cx="6666833" cy="2355648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Perimemberanous VSD</a:t>
          </a:r>
        </a:p>
      </dsp:txBody>
      <dsp:txXfrm>
        <a:off x="114993" y="2926913"/>
        <a:ext cx="6436847" cy="2125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2A245-0D05-854B-ADB4-577D8FB0E54D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939F0-939E-E745-AA59-2107F8004AE3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Pinkish type</a:t>
          </a:r>
        </a:p>
      </dsp:txBody>
      <dsp:txXfrm>
        <a:off x="608661" y="692298"/>
        <a:ext cx="4508047" cy="2799040"/>
      </dsp:txXfrm>
    </dsp:sp>
    <dsp:sp modelId="{F7DF5C87-FCBF-E44C-BAD3-491941AAE748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F24D9-F6A7-1149-A82E-7C59B1711B70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Bluesh type</a:t>
          </a:r>
        </a:p>
      </dsp:txBody>
      <dsp:txXfrm>
        <a:off x="6331365" y="692298"/>
        <a:ext cx="4508047" cy="279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D0734-3AB1-1741-B75F-7E8630BB9747}">
      <dsp:nvSpPr>
        <dsp:cNvPr id="0" name=""/>
        <dsp:cNvSpPr/>
      </dsp:nvSpPr>
      <dsp:spPr>
        <a:xfrm>
          <a:off x="2535" y="785464"/>
          <a:ext cx="4755895" cy="2377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Corrected TGA</a:t>
          </a:r>
        </a:p>
      </dsp:txBody>
      <dsp:txXfrm>
        <a:off x="2535" y="785464"/>
        <a:ext cx="4755895" cy="2377947"/>
      </dsp:txXfrm>
    </dsp:sp>
    <dsp:sp modelId="{21C3C494-8849-704B-B8AB-E0CF054A34B4}">
      <dsp:nvSpPr>
        <dsp:cNvPr id="0" name=""/>
        <dsp:cNvSpPr/>
      </dsp:nvSpPr>
      <dsp:spPr>
        <a:xfrm>
          <a:off x="5757169" y="785464"/>
          <a:ext cx="4755895" cy="2377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Noncorrected TGA</a:t>
          </a:r>
        </a:p>
      </dsp:txBody>
      <dsp:txXfrm>
        <a:off x="5757169" y="785464"/>
        <a:ext cx="4755895" cy="2377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CBCB3-C840-6C41-B7ED-B02C735EFA5A}">
      <dsp:nvSpPr>
        <dsp:cNvPr id="0" name=""/>
        <dsp:cNvSpPr/>
      </dsp:nvSpPr>
      <dsp:spPr>
        <a:xfrm>
          <a:off x="0" y="691038"/>
          <a:ext cx="10515600" cy="1159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52146-7672-1E4E-95CB-C29C4E751049}">
      <dsp:nvSpPr>
        <dsp:cNvPr id="0" name=""/>
        <dsp:cNvSpPr/>
      </dsp:nvSpPr>
      <dsp:spPr>
        <a:xfrm>
          <a:off x="525780" y="12078"/>
          <a:ext cx="7360920" cy="1357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DOLV</a:t>
          </a:r>
        </a:p>
      </dsp:txBody>
      <dsp:txXfrm>
        <a:off x="592068" y="78366"/>
        <a:ext cx="7228344" cy="1225344"/>
      </dsp:txXfrm>
    </dsp:sp>
    <dsp:sp modelId="{8708801D-CFBE-6846-A0C2-66382BB333BE}">
      <dsp:nvSpPr>
        <dsp:cNvPr id="0" name=""/>
        <dsp:cNvSpPr/>
      </dsp:nvSpPr>
      <dsp:spPr>
        <a:xfrm>
          <a:off x="0" y="2777598"/>
          <a:ext cx="10515600" cy="1159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C6AA9-223A-4043-906C-420252E74EE9}">
      <dsp:nvSpPr>
        <dsp:cNvPr id="0" name=""/>
        <dsp:cNvSpPr/>
      </dsp:nvSpPr>
      <dsp:spPr>
        <a:xfrm>
          <a:off x="525780" y="2098638"/>
          <a:ext cx="7360920" cy="13579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DORV</a:t>
          </a:r>
        </a:p>
      </dsp:txBody>
      <dsp:txXfrm>
        <a:off x="592068" y="2164926"/>
        <a:ext cx="7228344" cy="122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5C83-5A64-D3CC-0005-6DD34C98E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29170-E70F-0EFB-6748-2A965C0E4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6B0C9-018D-6A98-120B-A93B29CE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771-D0D1-4E4F-8E78-B6010D91D39E}" type="datetimeFigureOut">
              <a:rPr lang="en-IQ" smtClean="0"/>
              <a:t>26/11/2025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72526-C91C-3C86-4A27-0BEB8EB0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D668F-4F8E-EB8F-F220-BF16FD04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3F32-3FCD-C641-8431-C43D4E0B92D1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6530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F6DB-DA78-EADD-5EB9-3341EADE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854E4-59C2-3D92-87D9-272231FD0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59B8C-6278-FA5E-9C13-80C49AFC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771-D0D1-4E4F-8E78-B6010D91D39E}" type="datetimeFigureOut">
              <a:rPr lang="en-IQ" smtClean="0"/>
              <a:t>26/11/2025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C9BD2-4ABD-D2EC-CD47-D1E73340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1E313-A801-BE92-AB18-5CC0D91D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3F32-3FCD-C641-8431-C43D4E0B92D1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49060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BFC1B-1BE9-BC14-184D-5C506A9E8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54258-58AD-F659-2DB5-B9673E32A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DBC0F-1E05-AE23-29C8-DC98190D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771-D0D1-4E4F-8E78-B6010D91D39E}" type="datetimeFigureOut">
              <a:rPr lang="en-IQ" smtClean="0"/>
              <a:t>26/11/2025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F938E-2605-ADDC-A09D-26BB16F8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A3F7-1C38-DB16-423F-8843421C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3F32-3FCD-C641-8431-C43D4E0B92D1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19568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80E0-5EAA-9F09-6FB2-A2E22883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0824-5139-B6F1-4AF7-BAF83B302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8AF31-2242-23E7-F5B1-3073A22F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771-D0D1-4E4F-8E78-B6010D91D39E}" type="datetimeFigureOut">
              <a:rPr lang="en-IQ" smtClean="0"/>
              <a:t>26/11/2025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D5C39-E0D9-94D2-1352-30EE9B22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7DD4-E424-0490-1E3A-F33B288E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3F32-3FCD-C641-8431-C43D4E0B92D1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77235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D4D5-C91E-2E3A-52B2-B3672051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07BF4-8258-283C-888D-65D69847C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ADC5C-3637-EFDA-D349-DE30BB50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771-D0D1-4E4F-8E78-B6010D91D39E}" type="datetimeFigureOut">
              <a:rPr lang="en-IQ" smtClean="0"/>
              <a:t>26/11/2025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317D6-46F0-AA92-E7AE-6236BEFE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19E43-1296-77EF-9A3F-410D9D7B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3F32-3FCD-C641-8431-C43D4E0B92D1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47861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38DF-8BFF-5CB4-C0E8-5DE8E52D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A28D-2BD1-49CA-E500-DFC688D32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13B05-979B-C294-6118-0F39FD1B0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EDFE9-E053-E877-7F87-D139B9CF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771-D0D1-4E4F-8E78-B6010D91D39E}" type="datetimeFigureOut">
              <a:rPr lang="en-IQ" smtClean="0"/>
              <a:t>26/11/2025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268D6-8EB6-5F5A-BD11-E50C4AE5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A52B-6C88-7A95-A9C4-2DB19DAE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3F32-3FCD-C641-8431-C43D4E0B92D1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65872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8EC3-310C-6A29-7FB1-E5BE46C1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E6ABC-603C-DAC2-50D5-5C7996CF7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04E5E-FCCA-737B-5396-0EC62EC4A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AEBE0-EB97-47F2-9C03-9EF508AA2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BC491-2801-73AC-B035-2AACD9ED8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BED0C-1A18-85D4-7FCE-0DE3E712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771-D0D1-4E4F-8E78-B6010D91D39E}" type="datetimeFigureOut">
              <a:rPr lang="en-IQ" smtClean="0"/>
              <a:t>26/11/2025</a:t>
            </a:fld>
            <a:endParaRPr lang="en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247B30-1376-75C9-239B-74194D4F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DE0227-C5F2-A38D-1D87-BFC13B0B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3F32-3FCD-C641-8431-C43D4E0B92D1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34624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1BC3-EB7E-965A-088B-3064CB55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F9034-9DE8-EEEB-55E0-E2A73DAB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771-D0D1-4E4F-8E78-B6010D91D39E}" type="datetimeFigureOut">
              <a:rPr lang="en-IQ" smtClean="0"/>
              <a:t>26/11/2025</a:t>
            </a:fld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611E0-1E6F-0C35-7414-EB2BBBBD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5B43B-A02A-BF5B-352E-0471E980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3F32-3FCD-C641-8431-C43D4E0B92D1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32330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7943C-3251-2B65-3F9C-17816C83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771-D0D1-4E4F-8E78-B6010D91D39E}" type="datetimeFigureOut">
              <a:rPr lang="en-IQ" smtClean="0"/>
              <a:t>26/11/2025</a:t>
            </a:fld>
            <a:endParaRPr lang="en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C5E09-0DB5-3213-5C3C-2D570BAA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16611-BEDD-DCBF-6C8B-6F32A9EA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3F32-3FCD-C641-8431-C43D4E0B92D1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71876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F9B0-182C-09E2-CFA9-3F287907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A04E-EE95-90C6-89F3-757D7F905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A7E1F-515B-F900-0515-F9B41A711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2B63F-9DF4-1189-9EAC-F3206485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771-D0D1-4E4F-8E78-B6010D91D39E}" type="datetimeFigureOut">
              <a:rPr lang="en-IQ" smtClean="0"/>
              <a:t>26/11/2025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F2E70-6C5E-705C-61A8-15DD6E77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A0D9-48E3-355B-5979-5722C143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3F32-3FCD-C641-8431-C43D4E0B92D1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98993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6089-1C9B-BD64-E469-4B18140F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F3F68-40D8-759F-0780-D7CA7341D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09464-0847-A654-F614-7CF7A6EE9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4F089-E6A5-CE95-525C-8C7A2772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771-D0D1-4E4F-8E78-B6010D91D39E}" type="datetimeFigureOut">
              <a:rPr lang="en-IQ" smtClean="0"/>
              <a:t>26/11/2025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14F29-ECC4-5CB7-8122-76DF0D99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8E5B8-BABE-6F23-7420-DE3EF771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3F32-3FCD-C641-8431-C43D4E0B92D1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57626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1DE42-52DA-731E-E487-79F98C67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AAA11-9BC5-BF01-4F0C-9CAEC0415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EAD07-B594-BE14-AC1C-1817C9F2C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57B771-D0D1-4E4F-8E78-B6010D91D39E}" type="datetimeFigureOut">
              <a:rPr lang="en-IQ" smtClean="0"/>
              <a:t>26/11/2025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FDB84-8C81-4E71-92A9-469D04C22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55A83-84F8-F238-47DD-04A1B3BF5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2F3F32-3FCD-C641-8431-C43D4E0B92D1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08208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6600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2"/>
          <a:srcRect t="14575" b="16427"/>
          <a:stretch>
            <a:fillRect/>
          </a:stretch>
        </p:blipFill>
        <p:spPr>
          <a:xfrm>
            <a:off x="5605800" y="0"/>
            <a:ext cx="865841" cy="59948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مربع نص 14"/>
          <p:cNvSpPr txBox="1"/>
          <p:nvPr/>
        </p:nvSpPr>
        <p:spPr>
          <a:xfrm>
            <a:off x="2361335" y="572172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. 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3395901" y="686401"/>
            <a:ext cx="7686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Congenital heart diseases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52400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1155033" y="1526696"/>
            <a:ext cx="8341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26,11,2026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Mazin Abd Haza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19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FAFAE-EB9D-E658-9B46-5C5BA48A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Common AV </a:t>
            </a:r>
            <a:r>
              <a:rPr lang="en-US" sz="6000" b="1" dirty="0">
                <a:solidFill>
                  <a:srgbClr val="FFFFFF"/>
                </a:solidFill>
              </a:rPr>
              <a:t>cannel</a:t>
            </a:r>
            <a:endParaRPr lang="en-US" sz="6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963C-9A52-4206-1D6F-6798C816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40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Too early presentation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C9AD3-627D-4468-07FB-540FF170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Coarectation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aorta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54B6B-BFB2-507F-9030-2B9D93D9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Rib notching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5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7A62A-9D9D-E06C-0B2E-206D79C0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IQ" sz="4000">
                <a:solidFill>
                  <a:srgbClr val="FFFFFF"/>
                </a:solidFill>
              </a:rPr>
              <a:t>TOF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D02B71-7271-161A-5E98-F10CAED0B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12290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324997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9D5D7-5862-17D9-F961-689C463E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Q" sz="5400"/>
              <a:t>TGA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47C8BC-3501-ECBF-5171-22DB51527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76092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28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F6047-700F-406D-3A8E-A0919A37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Q" sz="5400"/>
              <a:t>DOLV DORV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88BA91-92AF-F7F1-F635-C44E7AC3B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89340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82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87E53-D97F-7089-E2DA-A31EDECF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Tricuspid atresia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862B-3098-4021-0219-79438912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 ventricle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8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69D9-B7F6-633F-DEDA-77AC9986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200F4-600E-E589-1390-B40E5D8FB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IQ" dirty="0"/>
              <a:t>o know the types of congenital heart diseases</a:t>
            </a:r>
          </a:p>
          <a:p>
            <a:r>
              <a:rPr lang="en-US" dirty="0"/>
              <a:t>P</a:t>
            </a:r>
            <a:r>
              <a:rPr lang="en-IQ" dirty="0"/>
              <a:t>athophysiology</a:t>
            </a:r>
          </a:p>
          <a:p>
            <a:r>
              <a:rPr lang="en-US" dirty="0"/>
              <a:t>S</a:t>
            </a:r>
            <a:r>
              <a:rPr lang="en-IQ" dirty="0"/>
              <a:t>yptomatology</a:t>
            </a:r>
          </a:p>
          <a:p>
            <a:r>
              <a:rPr lang="en-US" dirty="0"/>
              <a:t>D</a:t>
            </a:r>
            <a:r>
              <a:rPr lang="en-IQ" dirty="0"/>
              <a:t>iagnosis and treatment.</a:t>
            </a:r>
          </a:p>
          <a:p>
            <a:r>
              <a:rPr lang="en-US" dirty="0"/>
              <a:t>F</a:t>
            </a:r>
            <a:r>
              <a:rPr lang="en-IQ" dirty="0"/>
              <a:t>ate and complications</a:t>
            </a:r>
          </a:p>
        </p:txBody>
      </p:sp>
    </p:spTree>
    <p:extLst>
      <p:ext uri="{BB962C8B-B14F-4D97-AF65-F5344CB8AC3E}">
        <p14:creationId xmlns:p14="http://schemas.microsoft.com/office/powerpoint/2010/main" val="992625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390BA-C32B-EE1C-C764-A11514F0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CA11-3717-0D0B-C564-543A3F684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</a:t>
            </a:r>
            <a:r>
              <a:rPr lang="en-IQ" sz="4000" dirty="0"/>
              <a:t>tructural abnormalities of the heart and/or great blood vesseles that occure due to abnormal emberyogensis</a:t>
            </a:r>
          </a:p>
        </p:txBody>
      </p:sp>
    </p:spTree>
    <p:extLst>
      <p:ext uri="{BB962C8B-B14F-4D97-AF65-F5344CB8AC3E}">
        <p14:creationId xmlns:p14="http://schemas.microsoft.com/office/powerpoint/2010/main" val="1852224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BB22D-5464-71BA-C2F9-F476918FF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IQ" sz="4000"/>
              <a:t>Prevelence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53EB4-5B3E-414E-A823-17D4B427A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Q" sz="4400" b="1" dirty="0">
                <a:solidFill>
                  <a:srgbClr val="FF0000"/>
                </a:solidFill>
              </a:rPr>
              <a:t>1% of live birth</a:t>
            </a:r>
          </a:p>
        </p:txBody>
      </p:sp>
      <p:pic>
        <p:nvPicPr>
          <p:cNvPr id="5" name="Picture 4" descr="A baby's foot in a hand&#10;&#10;AI-generated content may be incorrect.">
            <a:extLst>
              <a:ext uri="{FF2B5EF4-FFF2-40B4-BE49-F238E27FC236}">
                <a16:creationId xmlns:a16="http://schemas.microsoft.com/office/drawing/2014/main" id="{931EFBFF-AF68-6D33-FAD6-02D5ED2780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72" r="1247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94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2A0B-F898-CEB0-E1AD-F35C6B12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0F047-5494-135F-661D-704EC7FD9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Q" b="1" dirty="0"/>
              <a:t>Maternal diabtes.</a:t>
            </a:r>
          </a:p>
          <a:p>
            <a:r>
              <a:rPr lang="en-IQ" b="1" dirty="0"/>
              <a:t>Irradiation during pregnancy</a:t>
            </a:r>
          </a:p>
          <a:p>
            <a:r>
              <a:rPr lang="en-US" b="1" dirty="0"/>
              <a:t>M</a:t>
            </a:r>
            <a:r>
              <a:rPr lang="en-IQ" b="1" dirty="0"/>
              <a:t>edications during pregnancy.</a:t>
            </a:r>
          </a:p>
          <a:p>
            <a:r>
              <a:rPr lang="en-IQ" b="1" dirty="0"/>
              <a:t>Germen measles infection during pregnancy.</a:t>
            </a:r>
          </a:p>
          <a:p>
            <a:r>
              <a:rPr lang="en-IQ" b="1" dirty="0"/>
              <a:t>Alcoholisim.</a:t>
            </a:r>
          </a:p>
          <a:p>
            <a:r>
              <a:rPr lang="en-US" b="1" dirty="0"/>
              <a:t>G</a:t>
            </a:r>
            <a:r>
              <a:rPr lang="en-IQ" b="1" dirty="0"/>
              <a:t>enitic syndrome  like Down sy. Noonan syndrom, Turner’ syndrom</a:t>
            </a:r>
          </a:p>
        </p:txBody>
      </p:sp>
    </p:spTree>
    <p:extLst>
      <p:ext uri="{BB962C8B-B14F-4D97-AF65-F5344CB8AC3E}">
        <p14:creationId xmlns:p14="http://schemas.microsoft.com/office/powerpoint/2010/main" val="3390936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9B4DB-69DF-9287-05BB-8DE0AE61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2488"/>
            <a:ext cx="4059050" cy="4363844"/>
          </a:xfrm>
        </p:spPr>
        <p:txBody>
          <a:bodyPr anchor="t">
            <a:normAutofit/>
          </a:bodyPr>
          <a:lstStyle/>
          <a:p>
            <a:r>
              <a:rPr lang="en-IQ" b="1" dirty="0">
                <a:solidFill>
                  <a:srgbClr val="FFFFFF"/>
                </a:solidFill>
              </a:rPr>
              <a:t>Classifications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2A41A-0445-F831-E22A-E4C722365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Q" sz="4000" b="1" u="sng" dirty="0">
                <a:solidFill>
                  <a:srgbClr val="FF0000"/>
                </a:solidFill>
              </a:rPr>
              <a:t>Acynotic </a:t>
            </a:r>
          </a:p>
          <a:p>
            <a:r>
              <a:rPr lang="en-IQ" sz="2400" b="1" dirty="0"/>
              <a:t>ASD</a:t>
            </a:r>
          </a:p>
          <a:p>
            <a:r>
              <a:rPr lang="en-IQ" sz="2400" b="1" dirty="0"/>
              <a:t>VSD</a:t>
            </a:r>
          </a:p>
          <a:p>
            <a:r>
              <a:rPr lang="en-IQ" sz="2400" b="1" dirty="0"/>
              <a:t>PDA</a:t>
            </a:r>
          </a:p>
          <a:p>
            <a:r>
              <a:rPr lang="en-IQ" sz="2400" b="1" dirty="0"/>
              <a:t>Common AV canal</a:t>
            </a:r>
          </a:p>
          <a:p>
            <a:pPr marL="0" indent="0">
              <a:buNone/>
            </a:pPr>
            <a:endParaRPr lang="en-IQ" sz="2000" dirty="0"/>
          </a:p>
          <a:p>
            <a:r>
              <a:rPr lang="en-IQ" sz="2400" b="1" dirty="0"/>
              <a:t>Coarctation of aorta</a:t>
            </a:r>
          </a:p>
          <a:p>
            <a:r>
              <a:rPr lang="en-IQ" sz="2400" b="1" dirty="0"/>
              <a:t>AS</a:t>
            </a:r>
          </a:p>
          <a:p>
            <a:r>
              <a:rPr lang="en-IQ" sz="2400" b="1" dirty="0"/>
              <a:t>MS</a:t>
            </a:r>
          </a:p>
          <a:p>
            <a:r>
              <a:rPr lang="en-IQ" sz="2400" b="1" dirty="0"/>
              <a:t>PS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4EDC2-FE4C-4A9D-343F-0FF391639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Q" sz="3600" b="1" u="sng" dirty="0">
                <a:solidFill>
                  <a:srgbClr val="FF0000"/>
                </a:solidFill>
              </a:rPr>
              <a:t>Cynotic HD</a:t>
            </a:r>
          </a:p>
          <a:p>
            <a:r>
              <a:rPr lang="en-IQ" sz="2400" b="1" dirty="0"/>
              <a:t>TOF</a:t>
            </a:r>
          </a:p>
          <a:p>
            <a:r>
              <a:rPr lang="en-IQ" sz="2400" b="1" dirty="0"/>
              <a:t>TGA</a:t>
            </a:r>
          </a:p>
          <a:p>
            <a:r>
              <a:rPr lang="en-IQ" sz="2400" b="1" dirty="0"/>
              <a:t>DOLV and DORV</a:t>
            </a:r>
          </a:p>
          <a:p>
            <a:r>
              <a:rPr lang="en-IQ" sz="2400" b="1" dirty="0"/>
              <a:t>Tricuspid atrasia and single ventricle</a:t>
            </a:r>
          </a:p>
          <a:p>
            <a:r>
              <a:rPr lang="en-US" sz="2400" b="1" dirty="0"/>
              <a:t>T</a:t>
            </a:r>
            <a:r>
              <a:rPr lang="en-IQ" sz="2400" b="1" dirty="0"/>
              <a:t>runcus arteriosus</a:t>
            </a:r>
          </a:p>
          <a:p>
            <a:r>
              <a:rPr lang="en-IQ" sz="2400" b="1" dirty="0"/>
              <a:t>Total anomalous pulmonary venous retrn</a:t>
            </a:r>
          </a:p>
          <a:p>
            <a:endParaRPr lang="en-IQ" sz="2000" dirty="0"/>
          </a:p>
        </p:txBody>
      </p:sp>
    </p:spTree>
    <p:extLst>
      <p:ext uri="{BB962C8B-B14F-4D97-AF65-F5344CB8AC3E}">
        <p14:creationId xmlns:p14="http://schemas.microsoft.com/office/powerpoint/2010/main" val="2973797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40CB9-ECE3-1A24-F273-38609B99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IQ" sz="8800" b="1" dirty="0">
                <a:solidFill>
                  <a:srgbClr val="FFFF00"/>
                </a:solidFill>
              </a:rPr>
              <a:t>ASD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04F23-5E4B-8546-4780-2DE1FE7C8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IQ" sz="5400" b="1" dirty="0"/>
              <a:t>Primum</a:t>
            </a:r>
          </a:p>
          <a:p>
            <a:r>
              <a:rPr lang="en-IQ" sz="5400" b="1" dirty="0"/>
              <a:t>Secondum</a:t>
            </a:r>
          </a:p>
          <a:p>
            <a:r>
              <a:rPr lang="en-IQ" sz="5400" b="1" dirty="0"/>
              <a:t>Sinus venosus type</a:t>
            </a:r>
          </a:p>
        </p:txBody>
      </p:sp>
    </p:spTree>
    <p:extLst>
      <p:ext uri="{BB962C8B-B14F-4D97-AF65-F5344CB8AC3E}">
        <p14:creationId xmlns:p14="http://schemas.microsoft.com/office/powerpoint/2010/main" val="129121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F78F4-932F-C1D6-1458-D60009E5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IQ" sz="11500" b="1" dirty="0">
                <a:solidFill>
                  <a:srgbClr val="FFFFFF"/>
                </a:solidFill>
              </a:rPr>
              <a:t>VSD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B497F9-0C21-5BBB-1EA8-808090BBB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37920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75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016E2-36B9-E08C-BF4C-A8526929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Autofit/>
          </a:bodyPr>
          <a:lstStyle/>
          <a:p>
            <a:r>
              <a:rPr lang="en-IQ" sz="11500" b="1" dirty="0"/>
              <a:t>PDA</a:t>
            </a:r>
          </a:p>
        </p:txBody>
      </p:sp>
      <p:pic>
        <p:nvPicPr>
          <p:cNvPr id="5" name="Picture 4" descr="Colorful adhesive taps and pen on open notebook">
            <a:extLst>
              <a:ext uri="{FF2B5EF4-FFF2-40B4-BE49-F238E27FC236}">
                <a16:creationId xmlns:a16="http://schemas.microsoft.com/office/drawing/2014/main" id="{C26D1A98-ADF0-33DD-1FD8-CBE8D86F21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9" r="56505" b="-1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BC951-306C-FCE1-6FD2-A2F722C64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en-US" sz="4800" b="1" dirty="0"/>
              <a:t>M</a:t>
            </a:r>
            <a:r>
              <a:rPr lang="en-IQ" sz="4800" b="1" dirty="0"/>
              <a:t>achinary murmur</a:t>
            </a:r>
          </a:p>
        </p:txBody>
      </p:sp>
    </p:spTree>
    <p:extLst>
      <p:ext uri="{BB962C8B-B14F-4D97-AF65-F5344CB8AC3E}">
        <p14:creationId xmlns:p14="http://schemas.microsoft.com/office/powerpoint/2010/main" val="1143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186</Words>
  <Application>Microsoft Macintosh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Berlin Sans FB Demi</vt:lpstr>
      <vt:lpstr>Calibri</vt:lpstr>
      <vt:lpstr>Times New Roman</vt:lpstr>
      <vt:lpstr>Office Theme</vt:lpstr>
      <vt:lpstr>PowerPoint Presentation</vt:lpstr>
      <vt:lpstr>Objectives</vt:lpstr>
      <vt:lpstr>Definition</vt:lpstr>
      <vt:lpstr>Prevelence</vt:lpstr>
      <vt:lpstr>Etiology</vt:lpstr>
      <vt:lpstr>Classifications</vt:lpstr>
      <vt:lpstr>ASD</vt:lpstr>
      <vt:lpstr>VSD</vt:lpstr>
      <vt:lpstr>PDA</vt:lpstr>
      <vt:lpstr>Common AV cannel</vt:lpstr>
      <vt:lpstr>Coarectation of aorta</vt:lpstr>
      <vt:lpstr>TOF</vt:lpstr>
      <vt:lpstr>TGA</vt:lpstr>
      <vt:lpstr>DOLV DORV</vt:lpstr>
      <vt:lpstr>Tricuspid atresia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Mazin Hazza</dc:creator>
  <cp:lastModifiedBy>Mazin Hazza</cp:lastModifiedBy>
  <cp:revision>1</cp:revision>
  <dcterms:created xsi:type="dcterms:W3CDTF">2025-11-26T03:56:10Z</dcterms:created>
  <dcterms:modified xsi:type="dcterms:W3CDTF">2025-11-26T04:39:30Z</dcterms:modified>
</cp:coreProperties>
</file>